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</p:sldIdLst>
  <p:sldSz cx="30243463" cy="42773600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7">
          <p15:clr>
            <a:srgbClr val="A4A3A4"/>
          </p15:clr>
        </p15:guide>
        <p15:guide id="2" orient="horz" pos="1897">
          <p15:clr>
            <a:srgbClr val="A4A3A4"/>
          </p15:clr>
        </p15:guide>
        <p15:guide id="3" pos="905">
          <p15:clr>
            <a:srgbClr val="A4A3A4"/>
          </p15:clr>
        </p15:guide>
        <p15:guide id="4" pos="10256">
          <p15:clr>
            <a:srgbClr val="A4A3A4"/>
          </p15:clr>
        </p15:guide>
        <p15:guide id="5" pos="169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3C14"/>
    <a:srgbClr val="786E64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7" d="100"/>
          <a:sy n="17" d="100"/>
        </p:scale>
        <p:origin x="3126" y="120"/>
      </p:cViewPr>
      <p:guideLst>
        <p:guide orient="horz" pos="457"/>
        <p:guide orient="horz" pos="1897"/>
        <p:guide pos="905"/>
        <p:guide pos="10256"/>
        <p:guide pos="169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68538" y="13287375"/>
            <a:ext cx="25706387" cy="91694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37075" y="24237950"/>
            <a:ext cx="21169313" cy="1093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110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888" y="1712913"/>
            <a:ext cx="27217687" cy="712946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2888" y="9980613"/>
            <a:ext cx="27217687" cy="282289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032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26550" y="1712913"/>
            <a:ext cx="6804025" cy="364966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2888" y="1712913"/>
            <a:ext cx="20261262" cy="36496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11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888" y="1712913"/>
            <a:ext cx="27217687" cy="712946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2888" y="9980613"/>
            <a:ext cx="27217687" cy="28228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5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188" y="27485975"/>
            <a:ext cx="25706387" cy="84947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89188" y="18129250"/>
            <a:ext cx="25706387" cy="93567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2685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888" y="1712913"/>
            <a:ext cx="27217687" cy="712946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2888" y="9980613"/>
            <a:ext cx="13531850" cy="282289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97138" y="9980613"/>
            <a:ext cx="13533437" cy="282289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792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888" y="1712913"/>
            <a:ext cx="27217687" cy="71294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2888" y="9574213"/>
            <a:ext cx="13361987" cy="39909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2888" y="13565188"/>
            <a:ext cx="13361987" cy="246443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63825" y="9574213"/>
            <a:ext cx="13366750" cy="39909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63825" y="13565188"/>
            <a:ext cx="13366750" cy="246443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23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888" y="1712913"/>
            <a:ext cx="27217687" cy="7129462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027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922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888" y="1703388"/>
            <a:ext cx="9948862" cy="72469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23700" y="1703388"/>
            <a:ext cx="16906875" cy="365061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2888" y="8950325"/>
            <a:ext cx="9948862" cy="292592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525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27725" y="29941838"/>
            <a:ext cx="18146713" cy="35337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27725" y="3821113"/>
            <a:ext cx="18146713" cy="25665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27725" y="33475613"/>
            <a:ext cx="18146713" cy="5021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7563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12700" y="3722688"/>
            <a:ext cx="30230763" cy="503237"/>
          </a:xfrm>
          <a:prstGeom prst="rect">
            <a:avLst/>
          </a:prstGeom>
          <a:solidFill>
            <a:srgbClr val="F03C1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12700" y="0"/>
            <a:ext cx="30230763" cy="3743325"/>
          </a:xfrm>
          <a:prstGeom prst="rect">
            <a:avLst/>
          </a:prstGeom>
          <a:solidFill>
            <a:srgbClr val="786E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 userDrawn="1"/>
        </p:nvSpPr>
        <p:spPr bwMode="auto">
          <a:xfrm>
            <a:off x="12700" y="42046525"/>
            <a:ext cx="30230763" cy="719138"/>
          </a:xfrm>
          <a:prstGeom prst="rect">
            <a:avLst/>
          </a:prstGeom>
          <a:solidFill>
            <a:srgbClr val="786E6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pic>
        <p:nvPicPr>
          <p:cNvPr id="1029" name="Bild 19" descr="Logo weiß trans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1400" y="620713"/>
            <a:ext cx="991235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1950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572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9144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716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828800" algn="ctr" defTabSz="4171950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5275" indent="-1565275" algn="l" defTabSz="4171950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89313" indent="-1303338" algn="l" defTabSz="4171950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14938" indent="-1042988" algn="l" defTabSz="4171950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00913" indent="-1042988" algn="l" defTabSz="4171950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88475" indent="-1044575" algn="l" defTabSz="4171950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45675" indent="-1044575" algn="l" defTabSz="4171950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302875" indent="-1044575" algn="l" defTabSz="4171950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60075" indent="-1044575" algn="l" defTabSz="4171950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217275" indent="-1044575" algn="l" defTabSz="4171950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781301" y="4575333"/>
            <a:ext cx="247650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6800" b="1" dirty="0" smtClean="0">
                <a:latin typeface="Frutiger LT 47 LightCn" panose="020B0406020204020204" pitchFamily="34" charset="0"/>
              </a:rPr>
              <a:t>Titeltext</a:t>
            </a:r>
            <a:endParaRPr lang="de-DE" altLang="de-DE" sz="6800" b="1" dirty="0">
              <a:latin typeface="Frutiger LT 47 LightCn" panose="020B0406020204020204" pitchFamily="34" charset="0"/>
            </a:endParaRPr>
          </a:p>
        </p:txBody>
      </p:sp>
      <p:sp>
        <p:nvSpPr>
          <p:cNvPr id="2055" name="Text Box 15"/>
          <p:cNvSpPr txBox="1">
            <a:spLocks noChangeArrowheads="1"/>
          </p:cNvSpPr>
          <p:nvPr/>
        </p:nvSpPr>
        <p:spPr bwMode="auto">
          <a:xfrm>
            <a:off x="1308100" y="6829425"/>
            <a:ext cx="273812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4200" dirty="0" err="1" smtClean="0">
                <a:latin typeface="Frutiger LT 47 LightCn" panose="020B0406020204020204" pitchFamily="34" charset="0"/>
              </a:rPr>
              <a:t>Autor:in</a:t>
            </a:r>
            <a:r>
              <a:rPr lang="de-DE" altLang="de-DE" sz="4200" dirty="0" smtClean="0">
                <a:latin typeface="Frutiger LT 47 LightCn" panose="020B0406020204020204" pitchFamily="34" charset="0"/>
              </a:rPr>
              <a:t> 1</a:t>
            </a:r>
            <a:r>
              <a:rPr lang="de-DE" altLang="de-DE" sz="4200" baseline="30000" dirty="0" smtClean="0">
                <a:latin typeface="Frutiger LT 47 LightCn" panose="020B0406020204020204" pitchFamily="34" charset="0"/>
              </a:rPr>
              <a:t>1</a:t>
            </a:r>
            <a:r>
              <a:rPr lang="de-DE" altLang="de-DE" sz="4200" dirty="0">
                <a:latin typeface="Frutiger LT 47 LightCn" panose="020B0406020204020204" pitchFamily="34" charset="0"/>
              </a:rPr>
              <a:t>, </a:t>
            </a:r>
            <a:r>
              <a:rPr lang="de-DE" altLang="de-DE" sz="4200" dirty="0" err="1" smtClean="0">
                <a:latin typeface="Frutiger LT 47 LightCn" panose="020B0406020204020204" pitchFamily="34" charset="0"/>
              </a:rPr>
              <a:t>Autor:in</a:t>
            </a:r>
            <a:r>
              <a:rPr lang="de-DE" altLang="de-DE" sz="4200" dirty="0" smtClean="0">
                <a:latin typeface="Frutiger LT 47 LightCn" panose="020B0406020204020204" pitchFamily="34" charset="0"/>
              </a:rPr>
              <a:t> 2</a:t>
            </a:r>
            <a:r>
              <a:rPr lang="de-DE" altLang="de-DE" sz="4200" baseline="30000" dirty="0" smtClean="0">
                <a:latin typeface="Frutiger LT 47 LightCn" panose="020B0406020204020204" pitchFamily="34" charset="0"/>
              </a:rPr>
              <a:t>2</a:t>
            </a:r>
            <a:r>
              <a:rPr lang="de-DE" altLang="de-DE" sz="4200" dirty="0">
                <a:latin typeface="Frutiger LT 47 LightCn" panose="020B0406020204020204" pitchFamily="34" charset="0"/>
              </a:rPr>
              <a:t>, </a:t>
            </a:r>
            <a:r>
              <a:rPr lang="de-DE" altLang="de-DE" sz="4200" dirty="0" err="1" smtClean="0">
                <a:latin typeface="Frutiger LT 47 LightCn" panose="020B0406020204020204" pitchFamily="34" charset="0"/>
              </a:rPr>
              <a:t>Autor:in</a:t>
            </a:r>
            <a:r>
              <a:rPr lang="de-DE" altLang="de-DE" sz="4200" dirty="0" smtClean="0">
                <a:latin typeface="Frutiger LT 47 LightCn" panose="020B0406020204020204" pitchFamily="34" charset="0"/>
              </a:rPr>
              <a:t> 3, </a:t>
            </a:r>
            <a:r>
              <a:rPr lang="de-DE" altLang="de-DE" sz="4200" dirty="0" err="1" smtClean="0">
                <a:latin typeface="Frutiger LT 47 LightCn" panose="020B0406020204020204" pitchFamily="34" charset="0"/>
              </a:rPr>
              <a:t>Autor:in</a:t>
            </a:r>
            <a:r>
              <a:rPr lang="de-DE" altLang="de-DE" sz="4200" dirty="0" smtClean="0">
                <a:latin typeface="Frutiger LT 47 LightCn" panose="020B0406020204020204" pitchFamily="34" charset="0"/>
              </a:rPr>
              <a:t> 4</a:t>
            </a:r>
            <a:r>
              <a:rPr lang="de-DE" altLang="de-DE" sz="4200" baseline="30000" dirty="0" smtClean="0">
                <a:latin typeface="Frutiger LT 47 LightCn" panose="020B0406020204020204" pitchFamily="34" charset="0"/>
              </a:rPr>
              <a:t>1</a:t>
            </a:r>
            <a:endParaRPr lang="de-DE" altLang="de-DE" sz="4200" dirty="0">
              <a:latin typeface="Frutiger LT 47 LightCn" panose="020B0406020204020204" pitchFamily="34" charset="0"/>
            </a:endParaRPr>
          </a:p>
          <a:p>
            <a:pPr algn="ctr" eaLnBrk="1" hangingPunct="1"/>
            <a:endParaRPr lang="de-DE" altLang="de-DE" sz="4200" dirty="0">
              <a:latin typeface="Frutiger LT 47 LightCn" panose="020B0406020204020204" pitchFamily="34" charset="0"/>
            </a:endParaRPr>
          </a:p>
          <a:p>
            <a:pPr algn="ctr" eaLnBrk="1" hangingPunct="1"/>
            <a:r>
              <a:rPr lang="de-DE" altLang="de-DE" sz="2400" baseline="30000" dirty="0" smtClean="0">
                <a:latin typeface="Frutiger LT 47 LightCn" panose="020B0406020204020204" pitchFamily="34" charset="0"/>
              </a:rPr>
              <a:t>1</a:t>
            </a:r>
            <a:r>
              <a:rPr lang="de-DE" altLang="de-DE" sz="2400" dirty="0" smtClean="0">
                <a:latin typeface="Frutiger LT 47 LightCn" panose="020B0406020204020204" pitchFamily="34" charset="0"/>
              </a:rPr>
              <a:t>Institut / Klinik 1, Hochschule 1</a:t>
            </a:r>
            <a:endParaRPr lang="de-DE" altLang="de-DE" sz="2400" dirty="0">
              <a:latin typeface="Frutiger LT 47 LightCn" panose="020B0406020204020204" pitchFamily="34" charset="0"/>
            </a:endParaRPr>
          </a:p>
          <a:p>
            <a:pPr algn="ctr" eaLnBrk="1" hangingPunct="1"/>
            <a:r>
              <a:rPr lang="de-DE" altLang="de-DE" sz="2400" baseline="30000" dirty="0" smtClean="0">
                <a:latin typeface="Frutiger LT 47 LightCn" panose="020B0406020204020204" pitchFamily="34" charset="0"/>
              </a:rPr>
              <a:t>2</a:t>
            </a:r>
            <a:r>
              <a:rPr lang="de-DE" altLang="de-DE" sz="2400" dirty="0" smtClean="0">
                <a:latin typeface="Frutiger LT 47 LightCn" panose="020B0406020204020204" pitchFamily="34" charset="0"/>
              </a:rPr>
              <a:t>Institut / Klinik 2, Hochschule 2</a:t>
            </a:r>
            <a:endParaRPr lang="de-DE" altLang="de-DE" sz="2400" dirty="0">
              <a:latin typeface="Frutiger LT 47 LightCn" panose="020B0406020204020204" pitchFamily="34" charset="0"/>
            </a:endParaRPr>
          </a:p>
        </p:txBody>
      </p:sp>
      <p:sp>
        <p:nvSpPr>
          <p:cNvPr id="2056" name="Text Box 17"/>
          <p:cNvSpPr txBox="1">
            <a:spLocks noChangeArrowheads="1"/>
          </p:cNvSpPr>
          <p:nvPr/>
        </p:nvSpPr>
        <p:spPr bwMode="auto">
          <a:xfrm>
            <a:off x="969010" y="9928225"/>
            <a:ext cx="10602070" cy="544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4200" b="1" dirty="0" smtClean="0">
                <a:latin typeface="Frutiger LT 47 LightCn" panose="020B0406020204020204" pitchFamily="34" charset="0"/>
              </a:rPr>
              <a:t>Freier Textblock 1</a:t>
            </a:r>
            <a:endParaRPr lang="de-DE" altLang="de-DE" sz="4200" b="1" dirty="0">
              <a:latin typeface="Frutiger LT 47 LightCn" panose="020B0406020204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de-DE" altLang="de-DE" sz="4200" b="1" dirty="0">
              <a:latin typeface="Frutiger LT 47 LightCn" panose="020B0406020204020204" pitchFamily="34" charset="0"/>
            </a:endParaRPr>
          </a:p>
          <a:p>
            <a:pPr eaLnBrk="1" hangingPunct="1"/>
            <a:r>
              <a:rPr lang="de-DE" altLang="de-DE" sz="3400" dirty="0">
                <a:latin typeface="Frutiger LT 47 LightCn" panose="020B0406020204020204" pitchFamily="34" charset="0"/>
              </a:rPr>
              <a:t>Dies ist ein Blindtext. Gute Buchstaben sind nicht, was jedermann</a:t>
            </a:r>
          </a:p>
          <a:p>
            <a:pPr eaLnBrk="1" hangingPunct="1"/>
            <a:r>
              <a:rPr lang="de-DE" altLang="de-DE" sz="3400" dirty="0">
                <a:latin typeface="Frutiger LT 47 LightCn" panose="020B0406020204020204" pitchFamily="34" charset="0"/>
              </a:rPr>
              <a:t>auf Schritt und Tritt sieht. Es kommt in der guten Schrift auf das</a:t>
            </a:r>
          </a:p>
          <a:p>
            <a:pPr eaLnBrk="1" hangingPunct="1"/>
            <a:r>
              <a:rPr lang="de-DE" altLang="de-DE" sz="3400" dirty="0">
                <a:latin typeface="Frutiger LT 47 LightCn" panose="020B0406020204020204" pitchFamily="34" charset="0"/>
              </a:rPr>
              <a:t>genaue Gegenteil dessen an, was mindestens bis vor einiger Zeit</a:t>
            </a:r>
          </a:p>
          <a:p>
            <a:pPr eaLnBrk="1" hangingPunct="1"/>
            <a:r>
              <a:rPr lang="de-DE" altLang="de-DE" sz="3400" dirty="0">
                <a:latin typeface="Frutiger LT 47 LightCn" panose="020B0406020204020204" pitchFamily="34" charset="0"/>
              </a:rPr>
              <a:t>allgemein gepredigt wurde: nicht auf den Ausdruck der </a:t>
            </a:r>
            <a:r>
              <a:rPr lang="de-DE" altLang="de-DE" sz="3400" dirty="0" err="1">
                <a:latin typeface="Frutiger LT 47 LightCn" panose="020B0406020204020204" pitchFamily="34" charset="0"/>
              </a:rPr>
              <a:t>Persön</a:t>
            </a:r>
            <a:r>
              <a:rPr lang="de-DE" altLang="de-DE" sz="3400" dirty="0">
                <a:latin typeface="Frutiger LT 47 LightCn" panose="020B0406020204020204" pitchFamily="34" charset="0"/>
              </a:rPr>
              <a:t>-</a:t>
            </a:r>
          </a:p>
          <a:p>
            <a:pPr eaLnBrk="1" hangingPunct="1"/>
            <a:r>
              <a:rPr lang="de-DE" altLang="de-DE" sz="3400" dirty="0" err="1">
                <a:latin typeface="Frutiger LT 47 LightCn" panose="020B0406020204020204" pitchFamily="34" charset="0"/>
              </a:rPr>
              <a:t>lichkeit</a:t>
            </a:r>
            <a:r>
              <a:rPr lang="de-DE" altLang="de-DE" sz="3400" dirty="0">
                <a:latin typeface="Frutiger LT 47 LightCn" panose="020B0406020204020204" pitchFamily="34" charset="0"/>
              </a:rPr>
              <a:t> , sondern auf völlige </a:t>
            </a:r>
            <a:r>
              <a:rPr lang="de-DE" altLang="de-DE" sz="3400" dirty="0" smtClean="0">
                <a:latin typeface="Frutiger LT 47 LightCn" panose="020B0406020204020204" pitchFamily="34" charset="0"/>
              </a:rPr>
              <a:t>Selbstaufgabe</a:t>
            </a:r>
            <a:r>
              <a:rPr lang="de-DE" altLang="de-DE" sz="3400" dirty="0">
                <a:latin typeface="Frutiger LT 47 LightCn" panose="020B0406020204020204" pitchFamily="34" charset="0"/>
              </a:rPr>
              <a:t>, wenn man will Selbst-</a:t>
            </a:r>
          </a:p>
          <a:p>
            <a:pPr eaLnBrk="1" hangingPunct="1"/>
            <a:r>
              <a:rPr lang="de-DE" altLang="de-DE" sz="3400" dirty="0" err="1">
                <a:latin typeface="Frutiger LT 47 LightCn" panose="020B0406020204020204" pitchFamily="34" charset="0"/>
              </a:rPr>
              <a:t>verleugnung</a:t>
            </a:r>
            <a:r>
              <a:rPr lang="de-DE" altLang="de-DE" sz="3400" dirty="0">
                <a:latin typeface="Frutiger LT 47 LightCn" panose="020B0406020204020204" pitchFamily="34" charset="0"/>
              </a:rPr>
              <a:t>, im Dienste der richtig erfassten Aufgabe. Dies ist ein</a:t>
            </a:r>
          </a:p>
          <a:p>
            <a:pPr eaLnBrk="1" hangingPunct="1"/>
            <a:r>
              <a:rPr lang="de-DE" altLang="de-DE" sz="3400" dirty="0">
                <a:latin typeface="Frutiger LT 47 LightCn" panose="020B0406020204020204" pitchFamily="34" charset="0"/>
              </a:rPr>
              <a:t>Blindtext. Gute Buchstaben sind nicht, was jedermann auf Schritt</a:t>
            </a:r>
          </a:p>
          <a:p>
            <a:pPr eaLnBrk="1" hangingPunct="1"/>
            <a:r>
              <a:rPr lang="de-DE" altLang="de-DE" sz="3400" dirty="0">
                <a:latin typeface="Frutiger LT 47 LightCn" panose="020B0406020204020204" pitchFamily="34" charset="0"/>
              </a:rPr>
              <a:t>und Tritt sieht.</a:t>
            </a:r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15684500" y="9928225"/>
            <a:ext cx="13538200" cy="439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4200" b="1" dirty="0" smtClean="0">
                <a:latin typeface="Frutiger LT 47 LightCn" panose="020B0406020204020204" pitchFamily="34" charset="0"/>
              </a:rPr>
              <a:t>Freier Textblock 2</a:t>
            </a:r>
          </a:p>
          <a:p>
            <a:pPr eaLnBrk="1" hangingPunct="1">
              <a:lnSpc>
                <a:spcPct val="80000"/>
              </a:lnSpc>
            </a:pPr>
            <a:endParaRPr lang="de-DE" altLang="de-DE" sz="4200" b="1" dirty="0">
              <a:latin typeface="Frutiger LT 47 LightCn" panose="020B0406020204020204" pitchFamily="34" charset="0"/>
            </a:endParaRPr>
          </a:p>
          <a:p>
            <a:pPr eaLnBrk="1" hangingPunct="1"/>
            <a:r>
              <a:rPr lang="de-DE" altLang="de-DE" sz="3400" dirty="0">
                <a:latin typeface="Frutiger LT 47 LightCn" panose="020B0406020204020204" pitchFamily="34" charset="0"/>
              </a:rPr>
              <a:t>Dies ist ein Blindtext. Gute Buchstaben sind nicht, was </a:t>
            </a:r>
            <a:r>
              <a:rPr lang="de-DE" altLang="de-DE" sz="3400" dirty="0" smtClean="0">
                <a:latin typeface="Frutiger LT 47 LightCn" panose="020B0406020204020204" pitchFamily="34" charset="0"/>
              </a:rPr>
              <a:t>jedermann auf </a:t>
            </a:r>
            <a:r>
              <a:rPr lang="de-DE" altLang="de-DE" sz="3400" dirty="0">
                <a:latin typeface="Frutiger LT 47 LightCn" panose="020B0406020204020204" pitchFamily="34" charset="0"/>
              </a:rPr>
              <a:t>Schritt und Tritt sieht. Es kommt in der guten Schrift auf </a:t>
            </a:r>
            <a:r>
              <a:rPr lang="de-DE" altLang="de-DE" sz="3400" dirty="0" smtClean="0">
                <a:latin typeface="Frutiger LT 47 LightCn" panose="020B0406020204020204" pitchFamily="34" charset="0"/>
              </a:rPr>
              <a:t>das genaue </a:t>
            </a:r>
            <a:r>
              <a:rPr lang="de-DE" altLang="de-DE" sz="3400" dirty="0">
                <a:latin typeface="Frutiger LT 47 LightCn" panose="020B0406020204020204" pitchFamily="34" charset="0"/>
              </a:rPr>
              <a:t>Gegenteil dessen an, was mindestens bis vor einiger </a:t>
            </a:r>
            <a:r>
              <a:rPr lang="de-DE" altLang="de-DE" sz="3400" dirty="0" smtClean="0">
                <a:latin typeface="Frutiger LT 47 LightCn" panose="020B0406020204020204" pitchFamily="34" charset="0"/>
              </a:rPr>
              <a:t>Zeit allgemein </a:t>
            </a:r>
            <a:r>
              <a:rPr lang="de-DE" altLang="de-DE" sz="3400" dirty="0">
                <a:latin typeface="Frutiger LT 47 LightCn" panose="020B0406020204020204" pitchFamily="34" charset="0"/>
              </a:rPr>
              <a:t>gepredigt wurde: nicht auf den Ausdruck der </a:t>
            </a:r>
            <a:r>
              <a:rPr lang="de-DE" altLang="de-DE" sz="3400" dirty="0" smtClean="0">
                <a:latin typeface="Frutiger LT 47 LightCn" panose="020B0406020204020204" pitchFamily="34" charset="0"/>
              </a:rPr>
              <a:t>Persönlichkeit </a:t>
            </a:r>
            <a:r>
              <a:rPr lang="de-DE" altLang="de-DE" sz="3400" dirty="0">
                <a:latin typeface="Frutiger LT 47 LightCn" panose="020B0406020204020204" pitchFamily="34" charset="0"/>
              </a:rPr>
              <a:t>, sondern auf völlige Selbstaufgabe, wenn man will Selbst-</a:t>
            </a:r>
          </a:p>
          <a:p>
            <a:pPr eaLnBrk="1" hangingPunct="1"/>
            <a:r>
              <a:rPr lang="de-DE" altLang="de-DE" sz="3400" dirty="0" err="1">
                <a:latin typeface="Frutiger LT 47 LightCn" panose="020B0406020204020204" pitchFamily="34" charset="0"/>
              </a:rPr>
              <a:t>verleugnung</a:t>
            </a:r>
            <a:r>
              <a:rPr lang="de-DE" altLang="de-DE" sz="3400" dirty="0">
                <a:latin typeface="Frutiger LT 47 LightCn" panose="020B0406020204020204" pitchFamily="34" charset="0"/>
              </a:rPr>
              <a:t>, im Dienste der richtig erfassten Aufgabe. Dies ist </a:t>
            </a:r>
            <a:r>
              <a:rPr lang="de-DE" altLang="de-DE" sz="3400" dirty="0" smtClean="0">
                <a:latin typeface="Frutiger LT 47 LightCn" panose="020B0406020204020204" pitchFamily="34" charset="0"/>
              </a:rPr>
              <a:t>ein Blindtext</a:t>
            </a:r>
            <a:r>
              <a:rPr lang="de-DE" altLang="de-DE" sz="3400" dirty="0">
                <a:latin typeface="Frutiger LT 47 LightCn" panose="020B0406020204020204" pitchFamily="34" charset="0"/>
              </a:rPr>
              <a:t>. Gute Buchstaben sind nicht, was jedermann auf </a:t>
            </a:r>
            <a:r>
              <a:rPr lang="de-DE" altLang="de-DE" sz="3400" dirty="0" smtClean="0">
                <a:latin typeface="Frutiger LT 47 LightCn" panose="020B0406020204020204" pitchFamily="34" charset="0"/>
              </a:rPr>
              <a:t>Schritt und </a:t>
            </a:r>
            <a:r>
              <a:rPr lang="de-DE" altLang="de-DE" sz="3400" dirty="0">
                <a:latin typeface="Frutiger LT 47 LightCn" panose="020B0406020204020204" pitchFamily="34" charset="0"/>
              </a:rPr>
              <a:t>Tritt sieht.</a:t>
            </a:r>
          </a:p>
        </p:txBody>
      </p:sp>
      <p:sp>
        <p:nvSpPr>
          <p:cNvPr id="2062" name="Text Box 24"/>
          <p:cNvSpPr txBox="1">
            <a:spLocks noChangeArrowheads="1"/>
          </p:cNvSpPr>
          <p:nvPr/>
        </p:nvSpPr>
        <p:spPr bwMode="auto">
          <a:xfrm>
            <a:off x="1936750" y="420102"/>
            <a:ext cx="34639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19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171950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4000" b="1" dirty="0" smtClean="0">
                <a:solidFill>
                  <a:schemeClr val="bg1"/>
                </a:solidFill>
                <a:latin typeface="Frutiger LT 47 LightCn" panose="020B0406020204020204" pitchFamily="34" charset="0"/>
              </a:rPr>
              <a:t>Klinik / Institut</a:t>
            </a:r>
            <a:endParaRPr lang="de-DE" altLang="de-DE" sz="4000" b="1" dirty="0">
              <a:solidFill>
                <a:schemeClr val="bg1"/>
              </a:solidFill>
              <a:latin typeface="Frutiger LT 47 LightCn" panose="020B0406020204020204" pitchFamily="34" charset="0"/>
            </a:endParaRPr>
          </a:p>
        </p:txBody>
      </p:sp>
      <p:sp>
        <p:nvSpPr>
          <p:cNvPr id="2063" name="Line 25"/>
          <p:cNvSpPr>
            <a:spLocks noChangeShapeType="1"/>
          </p:cNvSpPr>
          <p:nvPr/>
        </p:nvSpPr>
        <p:spPr bwMode="auto">
          <a:xfrm>
            <a:off x="419100" y="9510713"/>
            <a:ext cx="14322425" cy="0"/>
          </a:xfrm>
          <a:prstGeom prst="line">
            <a:avLst/>
          </a:prstGeom>
          <a:noFill/>
          <a:ln w="12700">
            <a:solidFill>
              <a:srgbClr val="F03C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5" name="Line 27"/>
          <p:cNvSpPr>
            <a:spLocks noChangeShapeType="1"/>
          </p:cNvSpPr>
          <p:nvPr/>
        </p:nvSpPr>
        <p:spPr bwMode="auto">
          <a:xfrm>
            <a:off x="419100" y="15735618"/>
            <a:ext cx="29298900" cy="0"/>
          </a:xfrm>
          <a:prstGeom prst="line">
            <a:avLst/>
          </a:prstGeom>
          <a:noFill/>
          <a:ln w="12700">
            <a:solidFill>
              <a:srgbClr val="F03C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6" name="Line 28"/>
          <p:cNvSpPr>
            <a:spLocks noChangeShapeType="1"/>
          </p:cNvSpPr>
          <p:nvPr/>
        </p:nvSpPr>
        <p:spPr bwMode="auto">
          <a:xfrm>
            <a:off x="15478125" y="9510712"/>
            <a:ext cx="14239875" cy="11113"/>
          </a:xfrm>
          <a:prstGeom prst="line">
            <a:avLst/>
          </a:prstGeom>
          <a:noFill/>
          <a:ln w="12700">
            <a:solidFill>
              <a:srgbClr val="F03C1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241" y="1279199"/>
            <a:ext cx="5935200" cy="216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1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1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rporate Design Dokument" ma:contentTypeID="0x010100D82C1161C185B740BDDCE2AA5F063E6C0060C15BC2F48C1149AB83B0FB5761F554" ma:contentTypeVersion="11" ma:contentTypeDescription="" ma:contentTypeScope="" ma:versionID="007365ba16da0cc68cbe7efafa9cf1ee">
  <xsd:schema xmlns:xsd="http://www.w3.org/2001/XMLSchema" xmlns:xs="http://www.w3.org/2001/XMLSchema" xmlns:p="http://schemas.microsoft.com/office/2006/metadata/properties" xmlns:ns2="1933a42d-aa2e-4495-a5e0-32f152b58087" xmlns:ns3="f0942c0e-a400-4635-944a-64a995bee3f6" targetNamespace="http://schemas.microsoft.com/office/2006/metadata/properties" ma:root="true" ma:fieldsID="124fbfb2eda5daf788651bbb234169cc" ns2:_="" ns3:_="">
    <xsd:import namespace="1933a42d-aa2e-4495-a5e0-32f152b58087"/>
    <xsd:import namespace="f0942c0e-a400-4635-944a-64a995bee3f6"/>
    <xsd:element name="properties">
      <xsd:complexType>
        <xsd:sequence>
          <xsd:element name="documentManagement">
            <xsd:complexType>
              <xsd:all>
                <xsd:element ref="ns2:Dateierweiterung" minOccurs="0"/>
                <xsd:element ref="ns2:Corporate_x0020_Design_x0020_Vorlagen_x0020_2" minOccurs="0"/>
                <xsd:element ref="ns2:Zusatzinformationen" minOccurs="0"/>
                <xsd:element ref="ns3:_dlc_DocId" minOccurs="0"/>
                <xsd:element ref="ns3:_dlc_DocIdUrl" minOccurs="0"/>
                <xsd:element ref="ns3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33a42d-aa2e-4495-a5e0-32f152b58087" elementFormDefault="qualified">
    <xsd:import namespace="http://schemas.microsoft.com/office/2006/documentManagement/types"/>
    <xsd:import namespace="http://schemas.microsoft.com/office/infopath/2007/PartnerControls"/>
    <xsd:element name="Dateierweiterung" ma:index="2" nillable="true" ma:displayName="Datentyp" ma:default="*.jpg" ma:format="Dropdown" ma:internalName="Dateierweiterung" ma:readOnly="false">
      <xsd:simpleType>
        <xsd:union memberTypes="dms:Text">
          <xsd:simpleType>
            <xsd:restriction base="dms:Choice">
              <xsd:enumeration value="*.png"/>
              <xsd:enumeration value="*.jpg"/>
              <xsd:enumeration value="*.tiff"/>
              <xsd:enumeration value="*.eps"/>
              <xsd:enumeration value="*docx"/>
              <xsd:enumeration value="*pptx"/>
              <xsd:enumeration value="*pdf"/>
            </xsd:restriction>
          </xsd:simpleType>
        </xsd:union>
      </xsd:simpleType>
    </xsd:element>
    <xsd:element name="Corporate_x0020_Design_x0020_Vorlagen_x0020_2" ma:index="3" nillable="true" ma:displayName="Corporate-Design Vorlagen" ma:list="{67c6aeb9-5751-4cc5-83a4-ee4b9bf25936}" ma:internalName="Corporate_x0020_Design_x0020_Vorlagen_x0020_2" ma:showField="Title" ma:web="1933a42d-aa2e-4495-a5e0-32f152b58087">
      <xsd:simpleType>
        <xsd:restriction base="dms:Lookup"/>
      </xsd:simpleType>
    </xsd:element>
    <xsd:element name="Zusatzinformationen" ma:index="4" nillable="true" ma:displayName="Zusatzinformationen" ma:internalName="Zusatzinformationen0">
      <xsd:simpleType>
        <xsd:restriction base="dms:Note">
          <xsd:maxLength value="255"/>
        </xsd:restriction>
      </xsd:simpleType>
    </xsd:element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42c0e-a400-4635-944a-64a995bee3f6" elementFormDefault="qualified">
    <xsd:import namespace="http://schemas.microsoft.com/office/2006/documentManagement/types"/>
    <xsd:import namespace="http://schemas.microsoft.com/office/infopath/2007/PartnerControls"/>
    <xsd:element name="_dlc_DocId" ma:index="7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8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rporate_x0020_Design_x0020_Vorlagen_x0020_2 xmlns="1933a42d-aa2e-4495-a5e0-32f152b58087">9</Corporate_x0020_Design_x0020_Vorlagen_x0020_2>
    <Dateierweiterung xmlns="1933a42d-aa2e-4495-a5e0-32f152b58087">*.ppt</Dateierweiterung>
    <Zusatzinformationen xmlns="1933a42d-aa2e-4495-a5e0-32f152b58087" xsi:nil="true"/>
  </documentManagement>
</p:properties>
</file>

<file path=customXml/itemProps1.xml><?xml version="1.0" encoding="utf-8"?>
<ds:datastoreItem xmlns:ds="http://schemas.openxmlformats.org/officeDocument/2006/customXml" ds:itemID="{CBEAB7EF-753F-40E0-9F95-ADDB00CBC0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33a42d-aa2e-4495-a5e0-32f152b58087"/>
    <ds:schemaRef ds:uri="f0942c0e-a400-4635-944a-64a995bee3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1E4AB6-E597-462D-84A5-0E0575A2B5E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229AF31-2C2C-4861-AB16-F4D4AEA2090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D59F32F-37F9-4E58-8955-BB16D82C0BF5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654E098A-DE8C-474B-A860-1BBB34C9872E}">
  <ds:schemaRefs>
    <ds:schemaRef ds:uri="http://schemas.microsoft.com/office/2006/metadata/properties"/>
    <ds:schemaRef ds:uri="1933a42d-aa2e-4495-a5e0-32f152b58087"/>
    <ds:schemaRef ds:uri="http://purl.org/dc/terms/"/>
    <ds:schemaRef ds:uri="f0942c0e-a400-4635-944a-64a995bee3f6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Benutzerdefiniert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Frutiger LT 47 LightCn</vt:lpstr>
      <vt:lpstr>Standarddesign</vt:lpstr>
      <vt:lpstr>PowerPoint-Präsentation</vt:lpstr>
    </vt:vector>
  </TitlesOfParts>
  <Company>MHH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EVA</dc:creator>
  <cp:lastModifiedBy>Dr. Carina Kommnick</cp:lastModifiedBy>
  <cp:revision>44</cp:revision>
  <cp:lastPrinted>2023-02-14T14:23:00Z</cp:lastPrinted>
  <dcterms:created xsi:type="dcterms:W3CDTF">2006-11-27T10:34:22Z</dcterms:created>
  <dcterms:modified xsi:type="dcterms:W3CDTF">2023-02-14T14:26:45Z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rporate Design Vorlagen">
    <vt:lpwstr>Poster</vt:lpwstr>
  </property>
  <property fmtid="{D5CDD505-2E9C-101B-9397-08002B2CF9AE}" pid="3" name="Datetyp">
    <vt:lpwstr>*.ppt</vt:lpwstr>
  </property>
  <property fmtid="{D5CDD505-2E9C-101B-9397-08002B2CF9AE}" pid="4" name="ContentTypeId">
    <vt:lpwstr>0x010100D82C1161C185B740BDDCE2AA5F063E6C0060C15BC2F48C1149AB83B0FB5761F554</vt:lpwstr>
  </property>
</Properties>
</file>